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1"/>
  </p:notesMasterIdLst>
  <p:sldIdLst>
    <p:sldId id="256" r:id="rId2"/>
    <p:sldId id="298" r:id="rId3"/>
    <p:sldId id="278" r:id="rId4"/>
    <p:sldId id="326" r:id="rId5"/>
    <p:sldId id="376" r:id="rId6"/>
    <p:sldId id="353" r:id="rId7"/>
    <p:sldId id="357" r:id="rId8"/>
    <p:sldId id="355" r:id="rId9"/>
    <p:sldId id="388" r:id="rId10"/>
    <p:sldId id="389" r:id="rId11"/>
    <p:sldId id="358" r:id="rId12"/>
    <p:sldId id="390" r:id="rId13"/>
    <p:sldId id="393" r:id="rId14"/>
    <p:sldId id="356" r:id="rId15"/>
    <p:sldId id="360" r:id="rId16"/>
    <p:sldId id="391" r:id="rId17"/>
    <p:sldId id="362" r:id="rId18"/>
    <p:sldId id="364" r:id="rId19"/>
    <p:sldId id="363" r:id="rId20"/>
    <p:sldId id="386" r:id="rId21"/>
    <p:sldId id="327" r:id="rId22"/>
    <p:sldId id="351" r:id="rId23"/>
    <p:sldId id="361" r:id="rId24"/>
    <p:sldId id="392" r:id="rId25"/>
    <p:sldId id="374" r:id="rId26"/>
    <p:sldId id="328" r:id="rId27"/>
    <p:sldId id="373" r:id="rId28"/>
    <p:sldId id="331" r:id="rId29"/>
    <p:sldId id="352" r:id="rId30"/>
    <p:sldId id="366" r:id="rId31"/>
    <p:sldId id="380" r:id="rId32"/>
    <p:sldId id="369" r:id="rId33"/>
    <p:sldId id="370" r:id="rId34"/>
    <p:sldId id="332" r:id="rId35"/>
    <p:sldId id="365" r:id="rId36"/>
    <p:sldId id="334" r:id="rId37"/>
    <p:sldId id="333" r:id="rId38"/>
    <p:sldId id="335" r:id="rId39"/>
    <p:sldId id="372" r:id="rId40"/>
    <p:sldId id="379" r:id="rId41"/>
    <p:sldId id="375" r:id="rId42"/>
    <p:sldId id="336" r:id="rId43"/>
    <p:sldId id="368" r:id="rId44"/>
    <p:sldId id="384" r:id="rId45"/>
    <p:sldId id="367" r:id="rId46"/>
    <p:sldId id="371" r:id="rId47"/>
    <p:sldId id="378" r:id="rId48"/>
    <p:sldId id="337" r:id="rId49"/>
    <p:sldId id="381" r:id="rId50"/>
    <p:sldId id="338" r:id="rId51"/>
    <p:sldId id="385" r:id="rId52"/>
    <p:sldId id="383" r:id="rId53"/>
    <p:sldId id="340" r:id="rId54"/>
    <p:sldId id="339" r:id="rId55"/>
    <p:sldId id="387" r:id="rId56"/>
    <p:sldId id="382" r:id="rId57"/>
    <p:sldId id="260" r:id="rId58"/>
    <p:sldId id="276" r:id="rId59"/>
    <p:sldId id="32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0F8BD9-35D4-42FC-8C5A-AA2DB887FF71}"/>
    <pc:docChg chg="custSel addSld delSld modSld">
      <pc:chgData name="Emily Crose" userId="5a1598ef78992c55" providerId="LiveId" clId="{120F8BD9-35D4-42FC-8C5A-AA2DB887FF71}" dt="2023-08-20T18:59:45.938" v="694"/>
      <pc:docMkLst>
        <pc:docMk/>
      </pc:docMkLst>
      <pc:sldChg chg="modSp mod">
        <pc:chgData name="Emily Crose" userId="5a1598ef78992c55" providerId="LiveId" clId="{120F8BD9-35D4-42FC-8C5A-AA2DB887FF71}" dt="2023-08-20T18:58:24.745" v="689" actId="20577"/>
        <pc:sldMkLst>
          <pc:docMk/>
          <pc:sldMk cId="1938681844" sldId="256"/>
        </pc:sldMkLst>
        <pc:spChg chg="mod">
          <ac:chgData name="Emily Crose" userId="5a1598ef78992c55" providerId="LiveId" clId="{120F8BD9-35D4-42FC-8C5A-AA2DB887FF71}" dt="2023-08-20T18:58:24.745" v="689" actId="20577"/>
          <ac:spMkLst>
            <pc:docMk/>
            <pc:sldMk cId="1938681844" sldId="256"/>
            <ac:spMk id="2" creationId="{E84EBFFF-D976-C46F-C884-33E6C3D3D040}"/>
          </ac:spMkLst>
        </pc:spChg>
        <pc:spChg chg="mod">
          <ac:chgData name="Emily Crose" userId="5a1598ef78992c55" providerId="LiveId" clId="{120F8BD9-35D4-42FC-8C5A-AA2DB887FF71}" dt="2023-08-20T18:51:13.267" v="1" actId="20577"/>
          <ac:spMkLst>
            <pc:docMk/>
            <pc:sldMk cId="1938681844" sldId="256"/>
            <ac:spMk id="3" creationId="{AF3ACA5B-2163-AEC4-7BB9-C0423A72604D}"/>
          </ac:spMkLst>
        </pc:spChg>
      </pc:sldChg>
      <pc:sldChg chg="modNotesTx">
        <pc:chgData name="Emily Crose" userId="5a1598ef78992c55" providerId="LiveId" clId="{120F8BD9-35D4-42FC-8C5A-AA2DB887FF71}" dt="2023-08-20T18:53:26.542" v="401" actId="20577"/>
        <pc:sldMkLst>
          <pc:docMk/>
          <pc:sldMk cId="3931367874" sldId="353"/>
        </pc:sldMkLst>
      </pc:sldChg>
      <pc:sldChg chg="modNotesTx">
        <pc:chgData name="Emily Crose" userId="5a1598ef78992c55" providerId="LiveId" clId="{120F8BD9-35D4-42FC-8C5A-AA2DB887FF71}" dt="2023-08-20T18:54:37.315" v="678" actId="20577"/>
        <pc:sldMkLst>
          <pc:docMk/>
          <pc:sldMk cId="1509454039" sldId="357"/>
        </pc:sldMkLst>
      </pc:sldChg>
      <pc:sldChg chg="del">
        <pc:chgData name="Emily Crose" userId="5a1598ef78992c55" providerId="LiveId" clId="{120F8BD9-35D4-42FC-8C5A-AA2DB887FF71}" dt="2023-08-20T18:59:40.521" v="690" actId="2696"/>
        <pc:sldMkLst>
          <pc:docMk/>
          <pc:sldMk cId="2909265806" sldId="362"/>
        </pc:sldMkLst>
      </pc:sldChg>
      <pc:sldChg chg="delSp add setBg delDesignElem">
        <pc:chgData name="Emily Crose" userId="5a1598ef78992c55" providerId="LiveId" clId="{120F8BD9-35D4-42FC-8C5A-AA2DB887FF71}" dt="2023-08-20T18:59:45.938" v="694"/>
        <pc:sldMkLst>
          <pc:docMk/>
          <pc:sldMk cId="4095430135" sldId="362"/>
        </pc:sldMkLst>
        <pc:spChg chg="del">
          <ac:chgData name="Emily Crose" userId="5a1598ef78992c55" providerId="LiveId" clId="{120F8BD9-35D4-42FC-8C5A-AA2DB887FF71}" dt="2023-08-20T18:59:45.938" v="694"/>
          <ac:spMkLst>
            <pc:docMk/>
            <pc:sldMk cId="4095430135" sldId="362"/>
            <ac:spMk id="8" creationId="{F1ACBE00-0221-433D-8EA5-D9D7B45F35BE}"/>
          </ac:spMkLst>
        </pc:spChg>
        <pc:spChg chg="del">
          <ac:chgData name="Emily Crose" userId="5a1598ef78992c55" providerId="LiveId" clId="{120F8BD9-35D4-42FC-8C5A-AA2DB887FF71}" dt="2023-08-20T18:59:45.938" v="694"/>
          <ac:spMkLst>
            <pc:docMk/>
            <pc:sldMk cId="4095430135" sldId="362"/>
            <ac:spMk id="10" creationId="{EFB0C39A-F8CA-4A79-AFFC-E9780FB1991A}"/>
          </ac:spMkLst>
        </pc:spChg>
      </pc:sldChg>
      <pc:sldChg chg="del">
        <pc:chgData name="Emily Crose" userId="5a1598ef78992c55" providerId="LiveId" clId="{120F8BD9-35D4-42FC-8C5A-AA2DB887FF71}" dt="2023-08-20T18:59:40.521" v="690" actId="2696"/>
        <pc:sldMkLst>
          <pc:docMk/>
          <pc:sldMk cId="1613279004" sldId="363"/>
        </pc:sldMkLst>
      </pc:sldChg>
      <pc:sldChg chg="delSp add setBg delDesignElem">
        <pc:chgData name="Emily Crose" userId="5a1598ef78992c55" providerId="LiveId" clId="{120F8BD9-35D4-42FC-8C5A-AA2DB887FF71}" dt="2023-08-20T18:59:45.938" v="694"/>
        <pc:sldMkLst>
          <pc:docMk/>
          <pc:sldMk cId="3842405338" sldId="363"/>
        </pc:sldMkLst>
        <pc:spChg chg="del">
          <ac:chgData name="Emily Crose" userId="5a1598ef78992c55" providerId="LiveId" clId="{120F8BD9-35D4-42FC-8C5A-AA2DB887FF71}" dt="2023-08-20T18:59:45.938" v="694"/>
          <ac:spMkLst>
            <pc:docMk/>
            <pc:sldMk cId="3842405338" sldId="363"/>
            <ac:spMk id="15" creationId="{60C2BF78-EE5B-49C7-ADD9-58CDBD13E3AA}"/>
          </ac:spMkLst>
        </pc:spChg>
      </pc:sldChg>
      <pc:sldChg chg="del">
        <pc:chgData name="Emily Crose" userId="5a1598ef78992c55" providerId="LiveId" clId="{120F8BD9-35D4-42FC-8C5A-AA2DB887FF71}" dt="2023-08-20T18:59:40.521" v="690" actId="2696"/>
        <pc:sldMkLst>
          <pc:docMk/>
          <pc:sldMk cId="84720302" sldId="364"/>
        </pc:sldMkLst>
      </pc:sldChg>
      <pc:sldChg chg="delSp add setBg delDesignElem">
        <pc:chgData name="Emily Crose" userId="5a1598ef78992c55" providerId="LiveId" clId="{120F8BD9-35D4-42FC-8C5A-AA2DB887FF71}" dt="2023-08-20T18:59:45.938" v="694"/>
        <pc:sldMkLst>
          <pc:docMk/>
          <pc:sldMk cId="1607903554" sldId="364"/>
        </pc:sldMkLst>
        <pc:spChg chg="del">
          <ac:chgData name="Emily Crose" userId="5a1598ef78992c55" providerId="LiveId" clId="{120F8BD9-35D4-42FC-8C5A-AA2DB887FF71}" dt="2023-08-20T18:59:45.938" v="694"/>
          <ac:spMkLst>
            <pc:docMk/>
            <pc:sldMk cId="1607903554" sldId="364"/>
            <ac:spMk id="16" creationId="{42A4FC2C-047E-45A5-965D-8E1E3BF09BC6}"/>
          </ac:spMkLst>
        </pc:sp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CC56590-E904-4A27-90F4-63F6930C9524}"/>
    <pc:docChg chg="undo custSel addSld delSld modSld sldOrd">
      <pc:chgData name="Emily Crose" userId="5a1598ef78992c55" providerId="LiveId" clId="{DCC56590-E904-4A27-90F4-63F6930C9524}" dt="2023-10-22T21:52:18.814" v="85"/>
      <pc:docMkLst>
        <pc:docMk/>
      </pc:docMkLst>
      <pc:sldChg chg="ord">
        <pc:chgData name="Emily Crose" userId="5a1598ef78992c55" providerId="LiveId" clId="{DCC56590-E904-4A27-90F4-63F6930C9524}" dt="2023-10-22T21:52:18.814" v="85"/>
        <pc:sldMkLst>
          <pc:docMk/>
          <pc:sldMk cId="3074898632" sldId="374"/>
        </pc:sldMkLst>
      </pc:sldChg>
      <pc:sldChg chg="new del">
        <pc:chgData name="Emily Crose" userId="5a1598ef78992c55" providerId="LiveId" clId="{DCC56590-E904-4A27-90F4-63F6930C9524}" dt="2023-10-22T21:50:40.461" v="1" actId="47"/>
        <pc:sldMkLst>
          <pc:docMk/>
          <pc:sldMk cId="1521838468" sldId="393"/>
        </pc:sldMkLst>
      </pc:sldChg>
      <pc:sldChg chg="addSp delSp modSp new mod setBg">
        <pc:chgData name="Emily Crose" userId="5a1598ef78992c55" providerId="LiveId" clId="{DCC56590-E904-4A27-90F4-63F6930C9524}" dt="2023-10-22T21:51:44.016" v="83" actId="20577"/>
        <pc:sldMkLst>
          <pc:docMk/>
          <pc:sldMk cId="1601992535" sldId="393"/>
        </pc:sldMkLst>
        <pc:spChg chg="mod">
          <ac:chgData name="Emily Crose" userId="5a1598ef78992c55" providerId="LiveId" clId="{DCC56590-E904-4A27-90F4-63F6930C9524}" dt="2023-10-22T21:51:44.016" v="83" actId="20577"/>
          <ac:spMkLst>
            <pc:docMk/>
            <pc:sldMk cId="1601992535" sldId="393"/>
            <ac:spMk id="2" creationId="{D92874DA-516F-5B4C-F8B7-FF7BF053C416}"/>
          </ac:spMkLst>
        </pc:spChg>
        <pc:spChg chg="mod">
          <ac:chgData name="Emily Crose" userId="5a1598ef78992c55" providerId="LiveId" clId="{DCC56590-E904-4A27-90F4-63F6930C9524}" dt="2023-10-22T21:51:30.263" v="68" actId="26606"/>
          <ac:spMkLst>
            <pc:docMk/>
            <pc:sldMk cId="1601992535" sldId="393"/>
            <ac:spMk id="3" creationId="{76BC93D5-EB5E-3444-E05A-20A675C572E2}"/>
          </ac:spMkLst>
        </pc:spChg>
        <pc:spChg chg="add del">
          <ac:chgData name="Emily Crose" userId="5a1598ef78992c55" providerId="LiveId" clId="{DCC56590-E904-4A27-90F4-63F6930C9524}" dt="2023-10-22T21:51:30.259" v="67" actId="26606"/>
          <ac:spMkLst>
            <pc:docMk/>
            <pc:sldMk cId="1601992535" sldId="393"/>
            <ac:spMk id="8" creationId="{A6F05DDE-5F2C-44F5-BACC-DED4737B11B8}"/>
          </ac:spMkLst>
        </pc:spChg>
        <pc:spChg chg="add del">
          <ac:chgData name="Emily Crose" userId="5a1598ef78992c55" providerId="LiveId" clId="{DCC56590-E904-4A27-90F4-63F6930C9524}" dt="2023-10-22T21:51:30.259" v="67" actId="26606"/>
          <ac:spMkLst>
            <pc:docMk/>
            <pc:sldMk cId="1601992535" sldId="393"/>
            <ac:spMk id="10" creationId="{7EFFE664-A3F2-4977-A6E3-C38CF57A1630}"/>
          </ac:spMkLst>
        </pc:spChg>
        <pc:spChg chg="add del">
          <ac:chgData name="Emily Crose" userId="5a1598ef78992c55" providerId="LiveId" clId="{DCC56590-E904-4A27-90F4-63F6930C9524}" dt="2023-10-22T21:51:30.259" v="67" actId="26606"/>
          <ac:spMkLst>
            <pc:docMk/>
            <pc:sldMk cId="1601992535" sldId="393"/>
            <ac:spMk id="12" creationId="{C85C471A-7EB8-45A1-901F-B4BBC499F1ED}"/>
          </ac:spMkLst>
        </pc:spChg>
        <pc:spChg chg="add">
          <ac:chgData name="Emily Crose" userId="5a1598ef78992c55" providerId="LiveId" clId="{DCC56590-E904-4A27-90F4-63F6930C9524}" dt="2023-10-22T21:51:30.263" v="68" actId="26606"/>
          <ac:spMkLst>
            <pc:docMk/>
            <pc:sldMk cId="1601992535" sldId="393"/>
            <ac:spMk id="14" creationId="{A6F05DDE-5F2C-44F5-BACC-DED4737B11B8}"/>
          </ac:spMkLst>
        </pc:spChg>
        <pc:spChg chg="add">
          <ac:chgData name="Emily Crose" userId="5a1598ef78992c55" providerId="LiveId" clId="{DCC56590-E904-4A27-90F4-63F6930C9524}" dt="2023-10-22T21:51:30.263" v="68" actId="26606"/>
          <ac:spMkLst>
            <pc:docMk/>
            <pc:sldMk cId="1601992535" sldId="393"/>
            <ac:spMk id="15" creationId="{B6BC6A0D-8979-47FF-B606-70528EF8E548}"/>
          </ac:spMkLst>
        </pc:spChg>
        <pc:spChg chg="add">
          <ac:chgData name="Emily Crose" userId="5a1598ef78992c55" providerId="LiveId" clId="{DCC56590-E904-4A27-90F4-63F6930C9524}" dt="2023-10-22T21:51:30.263" v="68" actId="26606"/>
          <ac:spMkLst>
            <pc:docMk/>
            <pc:sldMk cId="1601992535" sldId="393"/>
            <ac:spMk id="16" creationId="{3B92CCBF-1641-4D35-9B74-6E4981730FF5}"/>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4526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classes, we’ve talked about operating systems and how they work from a notional point of view. Today we’re going to talk about operating systems from a more practical standpoint.</a:t>
            </a:r>
          </a:p>
          <a:p>
            <a:r>
              <a:rPr lang="en-US" dirty="0"/>
              <a:t>How many of you have heard of the terms Graphic User Interface and/or Command Line Interface?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54373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most people interact with operating systems is through a graphic user interface. The GUI gives us lots of pretty pictures to click on and interact with, and it’s designed to be over-informative in terms of how much information we can </a:t>
            </a:r>
            <a:r>
              <a:rPr lang="en-US"/>
              <a:t>see at-a-glance.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408997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4861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59791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40689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10/22/2023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10/22/2023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dirty="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Command Line Interface (CLI)</a:t>
            </a:r>
          </a:p>
        </p:txBody>
      </p:sp>
    </p:spTree>
    <p:extLst>
      <p:ext uri="{BB962C8B-B14F-4D97-AF65-F5344CB8AC3E}">
        <p14:creationId xmlns:p14="http://schemas.microsoft.com/office/powerpoint/2010/main" val="32830275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dirty="0"/>
              <a:t>Command Line Interfaces (CLI) In Windows</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7D99773-C8D2-7DA6-89AB-1CA27E424A20}"/>
              </a:ext>
            </a:extLst>
          </p:cNvPr>
          <p:cNvPicPr>
            <a:picLocks noGrp="1" noChangeAspect="1"/>
          </p:cNvPicPr>
          <p:nvPr>
            <p:ph idx="4294967295"/>
          </p:nvPr>
        </p:nvPicPr>
        <p:blipFill rotWithShape="1">
          <a:blip r:embed="rId2">
            <a:alphaModFix amt="40000"/>
          </a:blip>
          <a:srcRect/>
          <a:stretch/>
        </p:blipFill>
        <p:spPr>
          <a:xfrm>
            <a:off x="20" y="-2"/>
            <a:ext cx="12191980" cy="6858000"/>
          </a:xfrm>
          <a:prstGeom prst="rect">
            <a:avLst/>
          </a:prstGeom>
        </p:spPr>
      </p:pic>
    </p:spTree>
    <p:extLst>
      <p:ext uri="{BB962C8B-B14F-4D97-AF65-F5344CB8AC3E}">
        <p14:creationId xmlns:p14="http://schemas.microsoft.com/office/powerpoint/2010/main" val="383072286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874DA-516F-5B4C-F8B7-FF7BF053C416}"/>
              </a:ext>
            </a:extLst>
          </p:cNvPr>
          <p:cNvSpPr>
            <a:spLocks noGrp="1"/>
          </p:cNvSpPr>
          <p:nvPr>
            <p:ph type="title"/>
          </p:nvPr>
        </p:nvSpPr>
        <p:spPr>
          <a:xfrm>
            <a:off x="1442594" y="758952"/>
            <a:ext cx="9459868" cy="4041648"/>
          </a:xfrm>
        </p:spPr>
        <p:txBody>
          <a:bodyPr vert="horz" lIns="91440" tIns="45720" rIns="91440" bIns="45720" rtlCol="0" anchor="b">
            <a:normAutofit/>
          </a:bodyPr>
          <a:lstStyle/>
          <a:p>
            <a:pPr>
              <a:lnSpc>
                <a:spcPct val="85000"/>
              </a:lnSpc>
            </a:pPr>
            <a:r>
              <a:rPr lang="en-US" sz="7200" dirty="0"/>
              <a:t>Command Line Practice (15 minutes)</a:t>
            </a:r>
          </a:p>
        </p:txBody>
      </p:sp>
      <p:sp>
        <p:nvSpPr>
          <p:cNvPr id="3" name="Content Placeholder 2">
            <a:extLst>
              <a:ext uri="{FF2B5EF4-FFF2-40B4-BE49-F238E27FC236}">
                <a16:creationId xmlns:a16="http://schemas.microsoft.com/office/drawing/2014/main" id="{76BC93D5-EB5E-3444-E05A-20A675C572E2}"/>
              </a:ext>
            </a:extLst>
          </p:cNvPr>
          <p:cNvSpPr>
            <a:spLocks noGrp="1"/>
          </p:cNvSpPr>
          <p:nvPr>
            <p:ph idx="1"/>
          </p:nvPr>
        </p:nvSpPr>
        <p:spPr>
          <a:xfrm>
            <a:off x="1442594" y="4800600"/>
            <a:ext cx="9056876" cy="1691640"/>
          </a:xfrm>
        </p:spPr>
        <p:txBody>
          <a:bodyPr vert="horz" lIns="91440" tIns="45720" rIns="91440" bIns="45720" rtlCol="0">
            <a:normAutofit/>
          </a:bodyPr>
          <a:lstStyle/>
          <a:p>
            <a:pPr marL="0" indent="0">
              <a:buNone/>
            </a:pPr>
            <a:r>
              <a:rPr lang="en-US" sz="2200" dirty="0">
                <a:solidFill>
                  <a:schemeClr val="tx2"/>
                </a:solidFill>
              </a:rPr>
              <a:t>https://cmdchallenge.com</a:t>
            </a:r>
          </a:p>
        </p:txBody>
      </p:sp>
      <p:sp>
        <p:nvSpPr>
          <p:cNvPr id="16" name="Rectangle 15">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01992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3043074" cy="5768658"/>
          </a:xfrm>
        </p:spPr>
        <p:txBody>
          <a:bodyPr vert="horz" lIns="91440" tIns="45720" rIns="91440" bIns="45720" rtlCol="0" anchor="ctr">
            <a:normAutofit/>
          </a:bodyPr>
          <a:lstStyle/>
          <a:p>
            <a:pPr>
              <a:lnSpc>
                <a:spcPct val="85000"/>
              </a:lnSpc>
            </a:pPr>
            <a:r>
              <a:rPr lang="en-US" sz="6000" dirty="0">
                <a:solidFill>
                  <a:srgbClr val="FFFFFF"/>
                </a:solidFill>
              </a:rPr>
              <a:t>CLI In Mac</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dirty="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C3634DA0-8CC0-9D8B-84DD-3A34B25E8EE8}"/>
              </a:ext>
            </a:extLst>
          </p:cNvPr>
          <p:cNvPicPr>
            <a:picLocks noChangeAspect="1"/>
          </p:cNvPicPr>
          <p:nvPr/>
        </p:nvPicPr>
        <p:blipFill rotWithShape="1">
          <a:blip r:embed="rId2">
            <a:alphaModFix amt="35000"/>
          </a:blip>
          <a:srcRect t="6609" r="1" b="1"/>
          <a:stretch/>
        </p:blipFill>
        <p:spPr>
          <a:xfrm>
            <a:off x="20" y="-2"/>
            <a:ext cx="11341080" cy="6858000"/>
          </a:xfrm>
          <a:prstGeom prst="rect">
            <a:avLst/>
          </a:prstGeom>
        </p:spPr>
      </p:pic>
      <p:sp>
        <p:nvSpPr>
          <p:cNvPr id="4" name="Title 3">
            <a:extLst>
              <a:ext uri="{FF2B5EF4-FFF2-40B4-BE49-F238E27FC236}">
                <a16:creationId xmlns:a16="http://schemas.microsoft.com/office/drawing/2014/main" id="{3EF080D2-F83E-47A1-48B9-710E74BC771E}"/>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t>Modern Code Editing</a:t>
            </a:r>
          </a:p>
        </p:txBody>
      </p:sp>
      <p:sp>
        <p:nvSpPr>
          <p:cNvPr id="14"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76175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4095430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160790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384240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rPr>
              <a:t>GIT &amp; </a:t>
            </a:r>
            <a:r>
              <a:rPr lang="en-US" dirty="0" err="1">
                <a:solidFill>
                  <a:srgbClr val="FFFFFF"/>
                </a:solidFill>
              </a:rPr>
              <a:t>Github</a:t>
            </a:r>
            <a:endParaRPr lang="en-US" dirty="0">
              <a:solidFill>
                <a:srgbClr val="FFFFFF"/>
              </a:solidFill>
            </a:endParaRP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3"/>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Git vs. </a:t>
            </a:r>
            <a:r>
              <a:rPr lang="en-US" sz="7200" dirty="0" err="1"/>
              <a:t>Github</a:t>
            </a:r>
            <a:endParaRPr lang="en-US" sz="7200" dirty="0"/>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omparison between a git and a git hub&#10;&#10;Description automatically generated with low confidence">
            <a:extLst>
              <a:ext uri="{FF2B5EF4-FFF2-40B4-BE49-F238E27FC236}">
                <a16:creationId xmlns:a16="http://schemas.microsoft.com/office/drawing/2014/main" id="{005F3E0F-7CDA-41D9-86F8-3DD3D9749922}"/>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2273128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0"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40000"/>
          </a:blip>
          <a:srcRect t="2148" b="13583"/>
          <a:stretch/>
        </p:blipFill>
        <p:spPr>
          <a:xfrm>
            <a:off x="20" y="-2"/>
            <a:ext cx="121919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1659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of Next Session</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Graphic User Interface (GUI)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FAF2777B-069F-CB58-16B7-3992A09EFDCD}"/>
              </a:ext>
            </a:extLst>
          </p:cNvPr>
          <p:cNvPicPr>
            <a:picLocks noChangeAspect="1"/>
          </p:cNvPicPr>
          <p:nvPr/>
        </p:nvPicPr>
        <p:blipFill rotWithShape="1">
          <a:blip r:embed="rId2"/>
          <a:srcRect t="25094"/>
          <a:stretch/>
        </p:blipFill>
        <p:spPr>
          <a:xfrm>
            <a:off x="20" y="10"/>
            <a:ext cx="12207220" cy="6857990"/>
          </a:xfrm>
          <a:prstGeom prst="rect">
            <a:avLst/>
          </a:prstGeom>
        </p:spPr>
      </p:pic>
    </p:spTree>
    <p:extLst>
      <p:ext uri="{BB962C8B-B14F-4D97-AF65-F5344CB8AC3E}">
        <p14:creationId xmlns:p14="http://schemas.microsoft.com/office/powerpoint/2010/main" val="26428800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258</TotalTime>
  <Words>683</Words>
  <Application>Microsoft Office PowerPoint</Application>
  <PresentationFormat>Widescreen</PresentationFormat>
  <Paragraphs>113</Paragraphs>
  <Slides>59</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Century Schoolbook</vt:lpstr>
      <vt:lpstr>Wingdings 2</vt:lpstr>
      <vt:lpstr>View</vt:lpstr>
      <vt:lpstr>Introduction to Software Development</vt:lpstr>
      <vt:lpstr>Previous Session Review</vt:lpstr>
      <vt:lpstr>Questions?</vt:lpstr>
      <vt:lpstr>Terms to Listen For</vt:lpstr>
      <vt:lpstr>Environment Terms To Listen For</vt:lpstr>
      <vt:lpstr>Operating System CLI vs. GUI</vt:lpstr>
      <vt:lpstr>Graphic User Interface (GUI)</vt:lpstr>
      <vt:lpstr>PowerPoint Presentation</vt:lpstr>
      <vt:lpstr>PowerPoint Presentation</vt:lpstr>
      <vt:lpstr>Command Line Interface (CLI)</vt:lpstr>
      <vt:lpstr>Command Line Interfaces (CLI) In Windows</vt:lpstr>
      <vt:lpstr>PowerPoint Presentation</vt:lpstr>
      <vt:lpstr>Command Line Practice (15 minutes)</vt:lpstr>
      <vt:lpstr>Mac</vt:lpstr>
      <vt:lpstr>CLI In Mac</vt:lpstr>
      <vt:lpstr>Modern Code Editing</vt:lpstr>
      <vt:lpstr>What is Source Code?</vt:lpstr>
      <vt:lpstr>PowerPoint Presentation</vt:lpstr>
      <vt:lpstr>Let’s Take A Look At Some Source Code!</vt:lpstr>
      <vt:lpstr>How Do We Add New Features To An App?</vt:lpstr>
      <vt:lpstr>GIT &amp; Github</vt:lpstr>
      <vt:lpstr>What is Github?</vt:lpstr>
      <vt:lpstr>Git vs. Github</vt:lpstr>
      <vt:lpstr>PowerPoint Presentation</vt:lpstr>
      <vt:lpstr>10 minute break</vt:lpstr>
      <vt:lpstr>Git Tool Basics</vt:lpstr>
      <vt:lpstr>PowerPoint Presentation</vt:lpstr>
      <vt:lpstr>Repositories</vt:lpstr>
      <vt:lpstr>Purpose of a Repository</vt:lpstr>
      <vt:lpstr>Making Our First Repo</vt:lpstr>
      <vt:lpstr>Local &amp; Remote Repositories</vt:lpstr>
      <vt:lpstr>README.md</vt:lpstr>
      <vt:lpstr>README.md Markdown</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of Next Session</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3</cp:revision>
  <dcterms:created xsi:type="dcterms:W3CDTF">2023-04-01T16:24:57Z</dcterms:created>
  <dcterms:modified xsi:type="dcterms:W3CDTF">2023-10-22T21:52:24Z</dcterms:modified>
</cp:coreProperties>
</file>